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4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06B3-80DE-41C3-BCE5-870607BE1210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712-4527-48CC-89D9-6F650CE1A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9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06B3-80DE-41C3-BCE5-870607BE1210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712-4527-48CC-89D9-6F650CE1A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79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06B3-80DE-41C3-BCE5-870607BE1210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712-4527-48CC-89D9-6F650CE1A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02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06B3-80DE-41C3-BCE5-870607BE1210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712-4527-48CC-89D9-6F650CE1A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84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06B3-80DE-41C3-BCE5-870607BE1210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712-4527-48CC-89D9-6F650CE1A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7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06B3-80DE-41C3-BCE5-870607BE1210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712-4527-48CC-89D9-6F650CE1A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11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06B3-80DE-41C3-BCE5-870607BE1210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712-4527-48CC-89D9-6F650CE1A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60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06B3-80DE-41C3-BCE5-870607BE1210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712-4527-48CC-89D9-6F650CE1A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90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06B3-80DE-41C3-BCE5-870607BE1210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712-4527-48CC-89D9-6F650CE1A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66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06B3-80DE-41C3-BCE5-870607BE1210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712-4527-48CC-89D9-6F650CE1A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6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06B3-80DE-41C3-BCE5-870607BE1210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712-4527-48CC-89D9-6F650CE1A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26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006B3-80DE-41C3-BCE5-870607BE1210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10712-4527-48CC-89D9-6F650CE1A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86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thesurprisestud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1"/>
            <a:ext cx="10844463" cy="5232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Participants needed for a 30 minute study about the Surprise Question</a:t>
            </a:r>
          </a:p>
        </p:txBody>
      </p:sp>
      <p:pic>
        <p:nvPicPr>
          <p:cNvPr id="5" name="Picture 10" descr="Header_sml_bla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2" t="29893" r="3659"/>
          <a:stretch>
            <a:fillRect/>
          </a:stretch>
        </p:blipFill>
        <p:spPr bwMode="auto">
          <a:xfrm>
            <a:off x="10843851" y="-16781"/>
            <a:ext cx="1348149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07679" y="631699"/>
            <a:ext cx="645326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solidFill>
                  <a:schemeClr val="accent5">
                    <a:lumMod val="50000"/>
                  </a:schemeClr>
                </a:solidFill>
              </a:rPr>
              <a:t>The Surprise Question is routinely used in practice to identify patients who might be in the final year of life. </a:t>
            </a:r>
          </a:p>
          <a:p>
            <a:endParaRPr lang="en-GB" sz="2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600" b="1" dirty="0">
                <a:solidFill>
                  <a:schemeClr val="accent1">
                    <a:lumMod val="75000"/>
                  </a:schemeClr>
                </a:solidFill>
              </a:rPr>
              <a:t>But, do all General Practitioners respond to this in the same way? Can you help us find out?</a:t>
            </a:r>
          </a:p>
          <a:p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091" y="6001677"/>
            <a:ext cx="6330931" cy="800219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Interested?           n.g.white@ucl.ac.uk</a:t>
            </a:r>
          </a:p>
          <a:p>
            <a:r>
              <a:rPr lang="en-GB" u="sng" dirty="0">
                <a:hlinkClick r:id="rId3"/>
              </a:rPr>
              <a:t>http://bit.ly/thesurprisestudy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50488" y="4014312"/>
            <a:ext cx="11691024" cy="1731243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GB" sz="2600" b="1" dirty="0"/>
              <a:t>We are looking for General Practitioners across the UK to complete an online 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/>
              <a:t>Answer a few brief questions about yourself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/>
              <a:t>Read 20 fictional patient summaries and respond to a couple of questions about the likely survival and potential course of treatment.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6" t="27873" r="13786" b="28636"/>
          <a:stretch/>
        </p:blipFill>
        <p:spPr>
          <a:xfrm>
            <a:off x="1961063" y="5992555"/>
            <a:ext cx="619919" cy="4015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42536" y="1445063"/>
            <a:ext cx="39578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“Would I be surprised if this patient died in the next 12 months?”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42535" y="1113486"/>
            <a:ext cx="4452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2"/>
                </a:solidFill>
              </a:rPr>
              <a:t>The Surprise Question: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142938" y="636391"/>
            <a:ext cx="5052032" cy="3002338"/>
          </a:xfrm>
          <a:prstGeom prst="cloudCallout">
            <a:avLst>
              <a:gd name="adj1" fmla="val 50613"/>
              <a:gd name="adj2" fmla="val 502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6081673"/>
            <a:ext cx="5946763" cy="62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87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135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you like to train your prognostic skills?</dc:title>
  <dc:creator>Linda Oostendorp</dc:creator>
  <cp:lastModifiedBy>Nigel Watson</cp:lastModifiedBy>
  <cp:revision>39</cp:revision>
  <cp:lastPrinted>2017-11-15T10:35:12Z</cp:lastPrinted>
  <dcterms:created xsi:type="dcterms:W3CDTF">2017-10-16T13:13:13Z</dcterms:created>
  <dcterms:modified xsi:type="dcterms:W3CDTF">2019-04-09T14:03:38Z</dcterms:modified>
</cp:coreProperties>
</file>